
<file path=[Content_Types].xml><?xml version="1.0" encoding="utf-8"?>
<Types xmlns="http://schemas.openxmlformats.org/package/2006/content-types">
  <Default Extension="png" ContentType="image/png"/>
  <Default Extension="WMA" ContentType="audio/x-ms-wm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notesMasterIdLst>
    <p:notesMasterId r:id="rId24"/>
  </p:notesMasterIdLst>
  <p:sldIdLst>
    <p:sldId id="256" r:id="rId8"/>
    <p:sldId id="276" r:id="rId9"/>
    <p:sldId id="281" r:id="rId10"/>
    <p:sldId id="257" r:id="rId11"/>
    <p:sldId id="277" r:id="rId12"/>
    <p:sldId id="282" r:id="rId13"/>
    <p:sldId id="258" r:id="rId14"/>
    <p:sldId id="278" r:id="rId15"/>
    <p:sldId id="283" r:id="rId16"/>
    <p:sldId id="259" r:id="rId17"/>
    <p:sldId id="279" r:id="rId18"/>
    <p:sldId id="284" r:id="rId19"/>
    <p:sldId id="260" r:id="rId20"/>
    <p:sldId id="280" r:id="rId21"/>
    <p:sldId id="285" r:id="rId22"/>
    <p:sldId id="275" r:id="rId2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96"/>
      </p:cViewPr>
      <p:guideLst>
        <p:guide orient="horz" pos="2160"/>
        <p:guide pos="285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33" cy="7203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ヘッダー プレースホルダ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2051" name="日付プレースホルダ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E7CC3949-13A1-4AEA-80D8-79CBAF076EFC}" type="datetime1">
              <a:rPr lang="ja-JP" altLang="en-US"/>
              <a:pPr>
                <a:defRPr/>
              </a:pPr>
              <a:t>2016/3/2</a:t>
            </a:fld>
            <a:endParaRPr lang="ja-JP" altLang="en-US"/>
          </a:p>
        </p:txBody>
      </p:sp>
      <p:sp>
        <p:nvSpPr>
          <p:cNvPr id="92164" name="スライド イメージ プレースホルダ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ノート プレースホルダ 4"/>
          <p:cNvSpPr>
            <a:spLocks noGrp="1" noRot="1" noChangeAspec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054" name="フッター プレースホルダ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2055" name="スライド番号プレースホルダ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C2830581-56AF-49FD-91E6-8230317EFBF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693040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1pPr>
    <a:lvl2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2pPr>
    <a:lvl3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3pPr>
    <a:lvl4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4pPr>
    <a:lvl5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29DCB-FE20-441C-BED6-96AE92E64520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5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16017-0B3B-4271-AF79-B389D96826A8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1179204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21A2-D20F-46D0-8584-9BB27381321C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5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930C5-C77F-42EA-95EB-D4A9D71AC99B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780381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1EB8B-9880-47D3-9E0F-FFED875DC286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5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03A90-CC55-48AC-8A08-482B3931175F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2661795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0D15902-2ED1-4F8E-B958-1BB3C981C4C1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B313916-D029-4A54-A6F8-A27231CF395C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181343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806A91C-0EA3-4939-A4D8-102AF3A70CC8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633B1A0-E429-49F0-910D-CF6E354E6E93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618865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EBA1C2B-BE65-47D0-BDF8-E9A4E78EEE66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A65CEF0-4AC2-41CF-BE3D-1835512FF53C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969162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ADE9999-0E66-4859-8692-8FD53B56BFED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7E86B5A-3E88-4B7B-9034-3EC30D52DCD8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2347915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06429F6-E8F6-4FA5-AE98-F9D63893DE7C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7784281-3D0E-43BC-9E8C-19B125AF383A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9459852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7F4B672-79D0-49BF-BDF4-C49E2BDB08EE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CFAD5A0-05B3-4BB8-8BB1-3D389290C62D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42584681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A94CA6A-CCAE-48A4-8C8F-950E42CF6CB5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5218055-F187-41E0-9F60-2FAE04F9AC44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1920753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14094695-AE01-4399-AA07-2DFE432990A1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63DAD726-8877-4A82-AD7C-4A0F2A75B7B4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217654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0720B-158F-469E-AF2B-9BC3A9C66BBB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5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11FC3-6753-432F-B6D7-2676BF6DDC61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21125127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>
              <a:sym typeface="ＭＳ Ｐゴシック" pitchFamily="50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14C8068B-F798-4329-8611-FA8DA75BB306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A101602-DFB6-46D9-AA1A-FA6CA909929D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2849569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41A45A5-9620-403B-8E6E-BEFB000E406B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2365BEA8-ABE1-4D43-912F-2C58BB9064AA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7980410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6A076AF-9B77-470D-8A06-D2B604737F9F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4171621-D6F5-4E35-A009-E5486DCE52FA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25919428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1A75F9E0-14B9-4D66-AEC2-6B3BD39D8CCD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284EBF1-1FA0-4276-9ED7-DCA742258752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1606532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64E9766-3432-4D8B-B70D-2DEC191BC4BF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DB52DEC-52EA-4A40-9FEB-77AC4E3DEF9E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42733495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E1BD0DF-D1E2-4C93-A882-4A4F2B3CEFC7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C4CDE72-01FF-418A-AD35-44DC512E3A4D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1714928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C2C957A-A1CA-4FA4-975F-E0D032FF8EDB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8CD5A54-AE5E-46AD-893D-6F5C185EACFE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28298822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286121ED-11E7-406C-B8EE-CFD40BEAE1C5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7C79201-8997-4D75-8A59-84ED5ECF354A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589706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C21C508-D38D-4794-BADC-3952F2D31131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692B177E-022B-4248-B62B-59FC83D39E9B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25943995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E723DBD-57E3-43E7-97E6-2B02A478DA61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B13D38B-F079-4C54-BDE5-85FCE200E9D3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1824198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ACDC6-9009-4ECD-82ED-679353A0D748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5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E932A-069A-4E09-87E8-2405B2748376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318925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486F61B-AE86-4398-BA9D-DBF2393E7C78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389C8AA-B5B8-4B5F-94DA-FF92BA92EC17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9290182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>
              <a:sym typeface="ＭＳ Ｐゴシック" pitchFamily="50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9A8D012-2A65-4C48-8941-9D7693853E55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F45638F-D68D-4EB1-A457-13F336891536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26248693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9BF2172-8B64-41F7-83DC-66FF82BCEFAF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25860C8-1D17-4553-A027-20CAD30C1881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832534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5BBCAFA-F7DB-4C94-AC2D-19823FB97F31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B94CBBD-F2DD-4F20-AA36-2B038C941500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0610034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F164AAB-6B49-4020-976D-DFEA11A09B16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3262D6E-54AF-406C-A3DC-8F33F22C85F3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6556935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194E7CD3-DF0E-4B76-8F5E-8B2A250DA986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DE74337-23E3-46B7-A8D1-807D9C872D58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1415404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82ADBE2-88A1-4010-8971-F9ECD9061E9E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A56553F-590E-41DF-8893-36C2DFBEAD1C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22566085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BA43EEA-7AE6-4C36-9F44-934289FCA1C0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1FA86632-D6F1-41AD-8E14-98B5512C4CD8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18919793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6B61529-3DDC-48AE-9E91-8AF0E9E0FFFE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A4AF745-9C9D-44AD-9778-3AFA680EF564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73256192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1132FF83-1704-4B81-864A-80F308E7F30A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6E238EEA-8AA4-43F0-95DF-31FDE41E7979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1395930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19C9F-516F-41A4-B810-9A35ECF4B75F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6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FA107-23D3-45A5-BE4F-47E215182E52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415334820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85841F5-4C59-4813-8422-8EF06AF4BD8F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3F1D4F6-2DA9-4B80-B61E-268AB2D2D33D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41448101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0B54C65-27AD-4C0A-82F3-70FFDAE6CB80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13ED7D7-8281-4C69-B0FD-66F256F34349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249521197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>
              <a:sym typeface="ＭＳ Ｐゴシック" pitchFamily="50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30D5F09-C051-4B69-BFD1-811AC6544C0A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1E09C159-A56F-48EA-9CCA-E16D0650A894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3458570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65E00EF8-01C5-46E1-9959-2E0DCA68F03E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D4A7F29-38D1-4280-B127-5A7D3ED5F778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2229614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BA3C74A-790E-44CE-847B-F9FD788432FA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DF98199-DD07-46E6-AAA5-3EB8D2E18779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419674687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9A594CA-F0FA-46CA-89CB-45AE8ABCFF2B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B107705-02BF-4EB4-8CC6-340C6A25A4C1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45983505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F88D4B2-37E7-43EE-ADB1-FCEBA85EB4BF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1115F15A-CB13-4152-A89F-9F2F6B4FB819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77998013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E7B6132-336B-4A46-95E9-1F43198904E8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B8CC7A0-6E23-433A-B767-8CEB0AED1644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134641310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190C404-73B6-45C9-9855-CB0CB53194EF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7340BAD-1CFF-417C-B8E4-144A37E80BBC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231207890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6AAC3865-1A62-4571-95A3-DFFD9FC94BB4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0E2260B-5CA3-400C-8FA3-35E61BAD5C5B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1887854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D4569-2AB9-47F7-977E-B21CD30B4A4C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8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9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35F3C-C240-47DC-96AB-D393A2D8A013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200897090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23C0AC4-A2ED-4AC9-BD9B-35FADC5628CB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218452C-09AF-4F13-8DA4-90D326A03BE4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19119376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CB32B7A-E4A5-419D-A98E-BCE536EE97A0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DC124D1-3C3B-45C2-869D-D687401865E4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66173064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6796397-F5FD-4B13-AC72-B3C2CCD43E5D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9946574-836C-4830-89F4-46810D56FC60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104961659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>
              <a:sym typeface="ＭＳ Ｐゴシック" pitchFamily="50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EFD114C-C855-40E5-9308-ADE97304BBF4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445E037-C6E8-4FEC-88CB-E40E36F2F826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72283855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6885D04-540D-4C79-8C47-8F30E5A03D98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2BB9FEE-FF19-431F-B4D1-2DDC9E31E899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02984256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80952D7-C8DC-471D-9881-61E7AEC085B2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C891EFB-F3E2-4B5C-B7C4-D4FC81AA57F6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24770167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F7837E9-7EA3-47A4-8DAE-5CF0BA209E7E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68D737B9-7FF8-4241-AE60-4D25340EB79A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96280737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DF59F81-F730-43CE-A656-8E6A272ABBDD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CB1480B-14AB-4142-A094-663B7E27FA6F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47200593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18000198-DCF7-47AB-BFB1-B451BBCA4E2E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D13B019-5FB3-47C4-9C09-9CA521D0FF82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147412507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5C244B5-D34B-4044-87B8-19E00F761191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B5FB3D7-2038-4CE1-BC4D-147CCDED7A76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1041198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6A08E-1A5A-4AF6-B55C-BA429042A350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4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0F4FB-12F9-4B76-85D8-36294754753A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427068189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25D7918D-7B27-493C-BA67-AB3DFF39775F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880CDA8-48A4-46EB-9CE1-A21FF6DD623B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40602221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C7A8C08-384F-40E8-9D73-FDFAADA38828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6866BAD-B6BF-4244-B652-7824C5EAFAEC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171349943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6E572C1-33CB-4CBC-BD57-15036059F76D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489DE31-E033-4685-A99C-83F072F1BFDB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286077638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1184D52D-D387-46B6-8BD8-843F367DD847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7CADBEE-77B5-4D27-8833-14159B870E64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14729587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>
              <a:sym typeface="ＭＳ Ｐゴシック" pitchFamily="50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27D04EB3-0911-4D08-97AB-82D34E40DFE0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68BC369-2D64-4881-A0CB-A9A0750CBBB9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4719858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EB5EEAD-34D8-4350-BDBD-098F00DAB504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449966F-5BF7-4C51-BCF3-4BEA78F21297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163627789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A4C000A-0C76-448D-BDC9-17D44F3FB12C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66ACB1E-517B-4BDD-AC18-B0A1C00118CB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299358490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38EB449-59D6-4D02-9798-168301B2C5F5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A734A77-E5E9-4D72-8697-4825B92F641D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183494906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7C84619-6066-45FE-B596-2BAE67E9ADB1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0FCB6EC-7F38-48F9-AA6E-30600B3DEA1B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10171636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D3645A9-729E-4788-B831-F4DF7C6282D3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A237F1F-177E-4751-8C16-1481C23C0B6A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74203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DB1C1-F628-40BC-AB47-2973A34A5C58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3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80A4C-C127-4FF3-B9D5-A4C60818315A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65301093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18967A7D-90BE-4837-A0F6-029D01868428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0733019-5944-467B-AAE0-48E1C49554AD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119383120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1D425EE-562C-451D-B913-ABF3F945A3A6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45A5B65-D57A-42C0-B11C-3FA082E2877D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55295099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75A43A6-D75F-4AA0-A2A9-A6F4026D05EC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65AA8ED-AB7C-40E8-8E2E-E55576260FD6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149191729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15EEDAD-8AB1-4FEE-BAA5-2B943B9F3845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8C0B1A8-2126-4B7F-A396-821567022A6A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19688687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A2D99F6-4F8C-4234-B7AF-509736223B79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3828AAF-19ED-4FEC-A187-BC974052626E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153463938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>
              <a:sym typeface="ＭＳ Ｐゴシック" pitchFamily="50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17C3305-3406-464F-B2BF-F80784577ECA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DD57A86-8E33-4D75-BB08-D9199806577B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268724165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ACA4DBF-9045-45C4-AB5B-516AF0441D3A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F1134F8-76E1-410C-99E8-F2EF3B3EECCA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118151657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19C41B80-F2B3-440E-83D3-6DA8A82F822E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2D07117-B5D9-4426-A164-65C59C1135E9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406966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BAAD2-181D-4A5A-B71E-8D058919928C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6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47F58-3A96-4122-854E-752DE2D74394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4252899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>
              <a:sym typeface="ＭＳ Ｐゴシック" pitchFamily="50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BE290-8B7C-4D89-9DAA-FA6AB0EA42C1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6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3E901-56A0-4EA0-A618-F46DAEB3C899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25567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ja-JP" smtClean="0">
                <a:sym typeface="ＭＳ Ｐゴシック" charset="-128"/>
              </a:rPr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ja-JP" smtClean="0">
                <a:sym typeface="ＭＳ Ｐゴシック" charset="-128"/>
              </a:rPr>
              <a:t>マスタ テキストの書式設定</a:t>
            </a:r>
          </a:p>
          <a:p>
            <a:pPr lvl="1"/>
            <a:r>
              <a:rPr lang="zh-CN" altLang="ja-JP" smtClean="0">
                <a:sym typeface="ＭＳ Ｐゴシック" charset="-128"/>
              </a:rPr>
              <a:t>第 </a:t>
            </a:r>
            <a:r>
              <a:rPr lang="ja-JP" altLang="zh-CN" smtClean="0">
                <a:sym typeface="ＭＳ Ｐゴシック" charset="-128"/>
              </a:rPr>
              <a:t>2 </a:t>
            </a:r>
            <a:r>
              <a:rPr lang="zh-CN" altLang="ja-JP" smtClean="0">
                <a:sym typeface="ＭＳ Ｐゴシック" charset="-128"/>
              </a:rPr>
              <a:t>レベル</a:t>
            </a:r>
          </a:p>
          <a:p>
            <a:pPr lvl="2"/>
            <a:r>
              <a:rPr lang="zh-CN" altLang="ja-JP" smtClean="0">
                <a:sym typeface="ＭＳ Ｐゴシック" charset="-128"/>
              </a:rPr>
              <a:t>第 </a:t>
            </a:r>
            <a:r>
              <a:rPr lang="ja-JP" altLang="zh-CN" smtClean="0">
                <a:sym typeface="ＭＳ Ｐゴシック" charset="-128"/>
              </a:rPr>
              <a:t>3 </a:t>
            </a:r>
            <a:r>
              <a:rPr lang="zh-CN" altLang="ja-JP" smtClean="0">
                <a:sym typeface="ＭＳ Ｐゴシック" charset="-128"/>
              </a:rPr>
              <a:t>レベル</a:t>
            </a:r>
          </a:p>
          <a:p>
            <a:pPr lvl="3"/>
            <a:r>
              <a:rPr lang="zh-CN" altLang="ja-JP" smtClean="0">
                <a:sym typeface="ＭＳ Ｐゴシック" charset="-128"/>
              </a:rPr>
              <a:t>第 </a:t>
            </a:r>
            <a:r>
              <a:rPr lang="ja-JP" altLang="zh-CN" smtClean="0">
                <a:sym typeface="ＭＳ Ｐゴシック" charset="-128"/>
              </a:rPr>
              <a:t>4 </a:t>
            </a:r>
            <a:r>
              <a:rPr lang="zh-CN" altLang="ja-JP" smtClean="0">
                <a:sym typeface="ＭＳ Ｐゴシック" charset="-128"/>
              </a:rPr>
              <a:t>レベル</a:t>
            </a:r>
          </a:p>
          <a:p>
            <a:pPr lvl="4"/>
            <a:r>
              <a:rPr lang="zh-CN" altLang="ja-JP" smtClean="0">
                <a:sym typeface="ＭＳ Ｐゴシック" charset="-128"/>
              </a:rPr>
              <a:t>第 </a:t>
            </a:r>
            <a:r>
              <a:rPr lang="ja-JP" altLang="zh-CN" smtClean="0">
                <a:sym typeface="ＭＳ Ｐゴシック" charset="-128"/>
              </a:rPr>
              <a:t>5 </a:t>
            </a:r>
            <a:r>
              <a:rPr lang="zh-CN" altLang="ja-JP" smtClean="0">
                <a:sym typeface="ＭＳ Ｐゴシック" charset="-128"/>
              </a:rPr>
              <a:t>レベル</a:t>
            </a:r>
          </a:p>
        </p:txBody>
      </p:sp>
      <p:sp>
        <p:nvSpPr>
          <p:cNvPr id="1028" name="日付プレースホルダ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28A7DC06-5C22-430D-A557-78CCCB34FEB5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1029" name="フッター プレースホルダ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kumimoji="0"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1030" name="スライド番号プレースホルダ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69295B9F-FDF0-43B2-8C44-9935A26E65B0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hf sldNum="0"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ＭＳ Ｐゴシック" charset="-128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charset="-128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charset="-128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charset="-128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charset="-128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pitchFamily="50" charset="-128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pitchFamily="50" charset="-128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pitchFamily="50" charset="-128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sym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sym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sym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sym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ＭＳ Ｐゴシック" pitchFamily="50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ＭＳ Ｐゴシック" pitchFamily="50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ＭＳ Ｐゴシック" pitchFamily="50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ＭＳ Ｐゴシック" pitchFamily="50" charset="-128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ja-JP" smtClean="0">
                <a:sym typeface="ＭＳ Ｐゴシック" charset="-128"/>
              </a:rPr>
              <a:t>マスタ タイトルの書式設定</a:t>
            </a:r>
          </a:p>
        </p:txBody>
      </p:sp>
      <p:sp>
        <p:nvSpPr>
          <p:cNvPr id="2051" name="テキスト プレースホルダ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ja-JP" smtClean="0">
                <a:sym typeface="ＭＳ Ｐゴシック" charset="-128"/>
              </a:rPr>
              <a:t>マスタ テキストの書式設定</a:t>
            </a:r>
          </a:p>
          <a:p>
            <a:pPr lvl="1"/>
            <a:r>
              <a:rPr lang="zh-CN" altLang="ja-JP" smtClean="0">
                <a:sym typeface="ＭＳ Ｐゴシック" charset="-128"/>
              </a:rPr>
              <a:t>第 </a:t>
            </a:r>
            <a:r>
              <a:rPr lang="ja-JP" altLang="zh-CN" smtClean="0">
                <a:sym typeface="ＭＳ Ｐゴシック" charset="-128"/>
              </a:rPr>
              <a:t>2 </a:t>
            </a:r>
            <a:r>
              <a:rPr lang="zh-CN" altLang="ja-JP" smtClean="0">
                <a:sym typeface="ＭＳ Ｐゴシック" charset="-128"/>
              </a:rPr>
              <a:t>レベル</a:t>
            </a:r>
          </a:p>
          <a:p>
            <a:pPr lvl="2"/>
            <a:r>
              <a:rPr lang="zh-CN" altLang="ja-JP" smtClean="0">
                <a:sym typeface="ＭＳ Ｐゴシック" charset="-128"/>
              </a:rPr>
              <a:t>第 </a:t>
            </a:r>
            <a:r>
              <a:rPr lang="ja-JP" altLang="zh-CN" smtClean="0">
                <a:sym typeface="ＭＳ Ｐゴシック" charset="-128"/>
              </a:rPr>
              <a:t>3 </a:t>
            </a:r>
            <a:r>
              <a:rPr lang="zh-CN" altLang="ja-JP" smtClean="0">
                <a:sym typeface="ＭＳ Ｐゴシック" charset="-128"/>
              </a:rPr>
              <a:t>レベル</a:t>
            </a:r>
          </a:p>
          <a:p>
            <a:pPr lvl="3"/>
            <a:r>
              <a:rPr lang="zh-CN" altLang="ja-JP" smtClean="0">
                <a:sym typeface="ＭＳ Ｐゴシック" charset="-128"/>
              </a:rPr>
              <a:t>第 </a:t>
            </a:r>
            <a:r>
              <a:rPr lang="ja-JP" altLang="zh-CN" smtClean="0">
                <a:sym typeface="ＭＳ Ｐゴシック" charset="-128"/>
              </a:rPr>
              <a:t>4 </a:t>
            </a:r>
            <a:r>
              <a:rPr lang="zh-CN" altLang="ja-JP" smtClean="0">
                <a:sym typeface="ＭＳ Ｐゴシック" charset="-128"/>
              </a:rPr>
              <a:t>レベル</a:t>
            </a:r>
          </a:p>
          <a:p>
            <a:pPr lvl="4"/>
            <a:r>
              <a:rPr lang="zh-CN" altLang="ja-JP" smtClean="0">
                <a:sym typeface="ＭＳ Ｐゴシック" charset="-128"/>
              </a:rPr>
              <a:t>第 </a:t>
            </a:r>
            <a:r>
              <a:rPr lang="ja-JP" altLang="zh-CN" smtClean="0">
                <a:sym typeface="ＭＳ Ｐゴシック" charset="-128"/>
              </a:rPr>
              <a:t>5 </a:t>
            </a:r>
            <a:r>
              <a:rPr lang="zh-CN" altLang="ja-JP" smtClean="0">
                <a:sym typeface="ＭＳ Ｐゴシック" charset="-128"/>
              </a:rPr>
              <a:t>レベル</a:t>
            </a:r>
          </a:p>
        </p:txBody>
      </p:sp>
      <p:sp>
        <p:nvSpPr>
          <p:cNvPr id="1028" name="日付プレースホルダ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rgbClr val="000000"/>
                </a:solidFill>
                <a:latin typeface="Arial" pitchFamily="34" charset="0"/>
                <a:ea typeface="ＭＳ Ｐゴシック"/>
              </a:defRPr>
            </a:lvl1pPr>
          </a:lstStyle>
          <a:p>
            <a:pPr>
              <a:defRPr/>
            </a:pPr>
            <a:fld id="{F4E394A7-1327-4676-ADF0-7FDF43783B55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1029" name="フッター プレースホルダ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kumimoji="0" sz="1200">
                <a:solidFill>
                  <a:srgbClr val="000000"/>
                </a:solidFill>
                <a:latin typeface="Arial" pitchFamily="34" charset="0"/>
                <a:ea typeface="ＭＳ Ｐゴシック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1030" name="スライド番号プレースホルダ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000000"/>
                </a:solidFill>
                <a:latin typeface="Arial" pitchFamily="34" charset="0"/>
                <a:ea typeface="ＭＳ Ｐゴシック"/>
              </a:defRPr>
            </a:lvl1pPr>
          </a:lstStyle>
          <a:p>
            <a:pPr>
              <a:defRPr/>
            </a:pPr>
            <a:fld id="{30494370-0095-4DEC-A5A0-AEF32068387A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hf sldNum="0"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ＭＳ Ｐゴシック" charset="-128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charset="-128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charset="-128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charset="-128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charset="-128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pitchFamily="50" charset="-128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pitchFamily="50" charset="-128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pitchFamily="50" charset="-128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sym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sym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sym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sym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ＭＳ Ｐゴシック" pitchFamily="50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ＭＳ Ｐゴシック" pitchFamily="50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ＭＳ Ｐゴシック" pitchFamily="50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ＭＳ Ｐゴシック" pitchFamily="50" charset="-128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プレースホルダ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ja-JP" smtClean="0">
                <a:sym typeface="ＭＳ Ｐゴシック" charset="-128"/>
              </a:rPr>
              <a:t>マスタ タイトルの書式設定</a:t>
            </a:r>
          </a:p>
        </p:txBody>
      </p:sp>
      <p:sp>
        <p:nvSpPr>
          <p:cNvPr id="3075" name="テキスト プレースホルダ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ja-JP" smtClean="0">
                <a:sym typeface="ＭＳ Ｐゴシック" charset="-128"/>
              </a:rPr>
              <a:t>マスタ テキストの書式設定</a:t>
            </a:r>
          </a:p>
          <a:p>
            <a:pPr lvl="1"/>
            <a:r>
              <a:rPr lang="zh-CN" altLang="ja-JP" smtClean="0">
                <a:sym typeface="ＭＳ Ｐゴシック" charset="-128"/>
              </a:rPr>
              <a:t>第 </a:t>
            </a:r>
            <a:r>
              <a:rPr lang="ja-JP" altLang="zh-CN" smtClean="0">
                <a:sym typeface="ＭＳ Ｐゴシック" charset="-128"/>
              </a:rPr>
              <a:t>2 </a:t>
            </a:r>
            <a:r>
              <a:rPr lang="zh-CN" altLang="ja-JP" smtClean="0">
                <a:sym typeface="ＭＳ Ｐゴシック" charset="-128"/>
              </a:rPr>
              <a:t>レベル</a:t>
            </a:r>
          </a:p>
          <a:p>
            <a:pPr lvl="2"/>
            <a:r>
              <a:rPr lang="zh-CN" altLang="ja-JP" smtClean="0">
                <a:sym typeface="ＭＳ Ｐゴシック" charset="-128"/>
              </a:rPr>
              <a:t>第 </a:t>
            </a:r>
            <a:r>
              <a:rPr lang="ja-JP" altLang="zh-CN" smtClean="0">
                <a:sym typeface="ＭＳ Ｐゴシック" charset="-128"/>
              </a:rPr>
              <a:t>3 </a:t>
            </a:r>
            <a:r>
              <a:rPr lang="zh-CN" altLang="ja-JP" smtClean="0">
                <a:sym typeface="ＭＳ Ｐゴシック" charset="-128"/>
              </a:rPr>
              <a:t>レベル</a:t>
            </a:r>
          </a:p>
          <a:p>
            <a:pPr lvl="3"/>
            <a:r>
              <a:rPr lang="zh-CN" altLang="ja-JP" smtClean="0">
                <a:sym typeface="ＭＳ Ｐゴシック" charset="-128"/>
              </a:rPr>
              <a:t>第 </a:t>
            </a:r>
            <a:r>
              <a:rPr lang="ja-JP" altLang="zh-CN" smtClean="0">
                <a:sym typeface="ＭＳ Ｐゴシック" charset="-128"/>
              </a:rPr>
              <a:t>4 </a:t>
            </a:r>
            <a:r>
              <a:rPr lang="zh-CN" altLang="ja-JP" smtClean="0">
                <a:sym typeface="ＭＳ Ｐゴシック" charset="-128"/>
              </a:rPr>
              <a:t>レベル</a:t>
            </a:r>
          </a:p>
          <a:p>
            <a:pPr lvl="4"/>
            <a:r>
              <a:rPr lang="zh-CN" altLang="ja-JP" smtClean="0">
                <a:sym typeface="ＭＳ Ｐゴシック" charset="-128"/>
              </a:rPr>
              <a:t>第 </a:t>
            </a:r>
            <a:r>
              <a:rPr lang="ja-JP" altLang="zh-CN" smtClean="0">
                <a:sym typeface="ＭＳ Ｐゴシック" charset="-128"/>
              </a:rPr>
              <a:t>5 </a:t>
            </a:r>
            <a:r>
              <a:rPr lang="zh-CN" altLang="ja-JP" smtClean="0">
                <a:sym typeface="ＭＳ Ｐゴシック" charset="-128"/>
              </a:rPr>
              <a:t>レベル</a:t>
            </a:r>
          </a:p>
        </p:txBody>
      </p:sp>
      <p:sp>
        <p:nvSpPr>
          <p:cNvPr id="1028" name="日付プレースホルダ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rgbClr val="000000"/>
                </a:solidFill>
                <a:latin typeface="Arial" pitchFamily="34" charset="0"/>
                <a:ea typeface="ＭＳ Ｐゴシック"/>
              </a:defRPr>
            </a:lvl1pPr>
          </a:lstStyle>
          <a:p>
            <a:pPr>
              <a:defRPr/>
            </a:pPr>
            <a:fld id="{06793FF5-9F26-4BA4-BB9A-129F3E49708F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1029" name="フッター プレースホルダ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kumimoji="0" sz="1200">
                <a:solidFill>
                  <a:srgbClr val="000000"/>
                </a:solidFill>
                <a:latin typeface="Arial" pitchFamily="34" charset="0"/>
                <a:ea typeface="ＭＳ Ｐゴシック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1030" name="スライド番号プレースホルダ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000000"/>
                </a:solidFill>
                <a:latin typeface="Arial" pitchFamily="34" charset="0"/>
                <a:ea typeface="ＭＳ Ｐゴシック"/>
              </a:defRPr>
            </a:lvl1pPr>
          </a:lstStyle>
          <a:p>
            <a:pPr>
              <a:defRPr/>
            </a:pPr>
            <a:fld id="{B3C21BBE-DBAD-4D8C-8EC5-E36EE8F4BD17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hf sldNum="0"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ＭＳ Ｐゴシック" charset="-128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charset="-128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charset="-128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charset="-128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charset="-128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pitchFamily="50" charset="-128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pitchFamily="50" charset="-128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pitchFamily="50" charset="-128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sym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sym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sym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sym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ＭＳ Ｐゴシック" pitchFamily="50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ＭＳ Ｐゴシック" pitchFamily="50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ＭＳ Ｐゴシック" pitchFamily="50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ＭＳ Ｐゴシック" pitchFamily="50" charset="-128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プレースホルダ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ja-JP" smtClean="0">
                <a:sym typeface="ＭＳ Ｐゴシック" charset="-128"/>
              </a:rPr>
              <a:t>マスタ タイトルの書式設定</a:t>
            </a:r>
          </a:p>
        </p:txBody>
      </p:sp>
      <p:sp>
        <p:nvSpPr>
          <p:cNvPr id="4099" name="テキスト プレースホルダ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ja-JP" smtClean="0">
                <a:sym typeface="ＭＳ Ｐゴシック" charset="-128"/>
              </a:rPr>
              <a:t>マスタ テキストの書式設定</a:t>
            </a:r>
          </a:p>
          <a:p>
            <a:pPr lvl="1"/>
            <a:r>
              <a:rPr lang="zh-CN" altLang="ja-JP" smtClean="0">
                <a:sym typeface="ＭＳ Ｐゴシック" charset="-128"/>
              </a:rPr>
              <a:t>第 </a:t>
            </a:r>
            <a:r>
              <a:rPr lang="ja-JP" altLang="zh-CN" smtClean="0">
                <a:sym typeface="ＭＳ Ｐゴシック" charset="-128"/>
              </a:rPr>
              <a:t>2 </a:t>
            </a:r>
            <a:r>
              <a:rPr lang="zh-CN" altLang="ja-JP" smtClean="0">
                <a:sym typeface="ＭＳ Ｐゴシック" charset="-128"/>
              </a:rPr>
              <a:t>レベル</a:t>
            </a:r>
          </a:p>
          <a:p>
            <a:pPr lvl="2"/>
            <a:r>
              <a:rPr lang="zh-CN" altLang="ja-JP" smtClean="0">
                <a:sym typeface="ＭＳ Ｐゴシック" charset="-128"/>
              </a:rPr>
              <a:t>第 </a:t>
            </a:r>
            <a:r>
              <a:rPr lang="ja-JP" altLang="zh-CN" smtClean="0">
                <a:sym typeface="ＭＳ Ｐゴシック" charset="-128"/>
              </a:rPr>
              <a:t>3 </a:t>
            </a:r>
            <a:r>
              <a:rPr lang="zh-CN" altLang="ja-JP" smtClean="0">
                <a:sym typeface="ＭＳ Ｐゴシック" charset="-128"/>
              </a:rPr>
              <a:t>レベル</a:t>
            </a:r>
          </a:p>
          <a:p>
            <a:pPr lvl="3"/>
            <a:r>
              <a:rPr lang="zh-CN" altLang="ja-JP" smtClean="0">
                <a:sym typeface="ＭＳ Ｐゴシック" charset="-128"/>
              </a:rPr>
              <a:t>第 </a:t>
            </a:r>
            <a:r>
              <a:rPr lang="ja-JP" altLang="zh-CN" smtClean="0">
                <a:sym typeface="ＭＳ Ｐゴシック" charset="-128"/>
              </a:rPr>
              <a:t>4 </a:t>
            </a:r>
            <a:r>
              <a:rPr lang="zh-CN" altLang="ja-JP" smtClean="0">
                <a:sym typeface="ＭＳ Ｐゴシック" charset="-128"/>
              </a:rPr>
              <a:t>レベル</a:t>
            </a:r>
          </a:p>
          <a:p>
            <a:pPr lvl="4"/>
            <a:r>
              <a:rPr lang="zh-CN" altLang="ja-JP" smtClean="0">
                <a:sym typeface="ＭＳ Ｐゴシック" charset="-128"/>
              </a:rPr>
              <a:t>第 </a:t>
            </a:r>
            <a:r>
              <a:rPr lang="ja-JP" altLang="zh-CN" smtClean="0">
                <a:sym typeface="ＭＳ Ｐゴシック" charset="-128"/>
              </a:rPr>
              <a:t>5 </a:t>
            </a:r>
            <a:r>
              <a:rPr lang="zh-CN" altLang="ja-JP" smtClean="0">
                <a:sym typeface="ＭＳ Ｐゴシック" charset="-128"/>
              </a:rPr>
              <a:t>レベル</a:t>
            </a:r>
          </a:p>
        </p:txBody>
      </p:sp>
      <p:sp>
        <p:nvSpPr>
          <p:cNvPr id="1028" name="日付プレースホルダ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rgbClr val="000000"/>
                </a:solidFill>
                <a:latin typeface="Arial" pitchFamily="34" charset="0"/>
                <a:ea typeface="ＭＳ Ｐゴシック"/>
              </a:defRPr>
            </a:lvl1pPr>
          </a:lstStyle>
          <a:p>
            <a:pPr>
              <a:defRPr/>
            </a:pPr>
            <a:fld id="{3EC6A591-E8F2-42F4-8423-770D7D037D79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1029" name="フッター プレースホルダ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kumimoji="0" sz="1200">
                <a:solidFill>
                  <a:srgbClr val="000000"/>
                </a:solidFill>
                <a:latin typeface="Arial" pitchFamily="34" charset="0"/>
                <a:ea typeface="ＭＳ Ｐゴシック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1030" name="スライド番号プレースホルダ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000000"/>
                </a:solidFill>
                <a:latin typeface="Arial" pitchFamily="34" charset="0"/>
                <a:ea typeface="ＭＳ Ｐゴシック"/>
              </a:defRPr>
            </a:lvl1pPr>
          </a:lstStyle>
          <a:p>
            <a:pPr>
              <a:defRPr/>
            </a:pPr>
            <a:fld id="{F54393D3-BB51-4C26-8A27-F808D8A978E2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hf sldNum="0"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ＭＳ Ｐゴシック" charset="-128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charset="-128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charset="-128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charset="-128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charset="-128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pitchFamily="50" charset="-128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pitchFamily="50" charset="-128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pitchFamily="50" charset="-128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sym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sym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sym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sym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ＭＳ Ｐゴシック" pitchFamily="50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ＭＳ Ｐゴシック" pitchFamily="50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ＭＳ Ｐゴシック" pitchFamily="50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ＭＳ Ｐゴシック" pitchFamily="50" charset="-128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プレースホルダ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ja-JP" smtClean="0">
                <a:sym typeface="ＭＳ Ｐゴシック" charset="-128"/>
              </a:rPr>
              <a:t>マスタ タイトルの書式設定</a:t>
            </a:r>
          </a:p>
        </p:txBody>
      </p:sp>
      <p:sp>
        <p:nvSpPr>
          <p:cNvPr id="5123" name="テキスト プレースホルダ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ja-JP" smtClean="0">
                <a:sym typeface="ＭＳ Ｐゴシック" charset="-128"/>
              </a:rPr>
              <a:t>マスタ テキストの書式設定</a:t>
            </a:r>
          </a:p>
          <a:p>
            <a:pPr lvl="1"/>
            <a:r>
              <a:rPr lang="zh-CN" altLang="ja-JP" smtClean="0">
                <a:sym typeface="ＭＳ Ｐゴシック" charset="-128"/>
              </a:rPr>
              <a:t>第 </a:t>
            </a:r>
            <a:r>
              <a:rPr lang="ja-JP" altLang="zh-CN" smtClean="0">
                <a:sym typeface="ＭＳ Ｐゴシック" charset="-128"/>
              </a:rPr>
              <a:t>2 </a:t>
            </a:r>
            <a:r>
              <a:rPr lang="zh-CN" altLang="ja-JP" smtClean="0">
                <a:sym typeface="ＭＳ Ｐゴシック" charset="-128"/>
              </a:rPr>
              <a:t>レベル</a:t>
            </a:r>
          </a:p>
          <a:p>
            <a:pPr lvl="2"/>
            <a:r>
              <a:rPr lang="zh-CN" altLang="ja-JP" smtClean="0">
                <a:sym typeface="ＭＳ Ｐゴシック" charset="-128"/>
              </a:rPr>
              <a:t>第 </a:t>
            </a:r>
            <a:r>
              <a:rPr lang="ja-JP" altLang="zh-CN" smtClean="0">
                <a:sym typeface="ＭＳ Ｐゴシック" charset="-128"/>
              </a:rPr>
              <a:t>3 </a:t>
            </a:r>
            <a:r>
              <a:rPr lang="zh-CN" altLang="ja-JP" smtClean="0">
                <a:sym typeface="ＭＳ Ｐゴシック" charset="-128"/>
              </a:rPr>
              <a:t>レベル</a:t>
            </a:r>
          </a:p>
          <a:p>
            <a:pPr lvl="3"/>
            <a:r>
              <a:rPr lang="zh-CN" altLang="ja-JP" smtClean="0">
                <a:sym typeface="ＭＳ Ｐゴシック" charset="-128"/>
              </a:rPr>
              <a:t>第 </a:t>
            </a:r>
            <a:r>
              <a:rPr lang="ja-JP" altLang="zh-CN" smtClean="0">
                <a:sym typeface="ＭＳ Ｐゴシック" charset="-128"/>
              </a:rPr>
              <a:t>4 </a:t>
            </a:r>
            <a:r>
              <a:rPr lang="zh-CN" altLang="ja-JP" smtClean="0">
                <a:sym typeface="ＭＳ Ｐゴシック" charset="-128"/>
              </a:rPr>
              <a:t>レベル</a:t>
            </a:r>
          </a:p>
          <a:p>
            <a:pPr lvl="4"/>
            <a:r>
              <a:rPr lang="zh-CN" altLang="ja-JP" smtClean="0">
                <a:sym typeface="ＭＳ Ｐゴシック" charset="-128"/>
              </a:rPr>
              <a:t>第 </a:t>
            </a:r>
            <a:r>
              <a:rPr lang="ja-JP" altLang="zh-CN" smtClean="0">
                <a:sym typeface="ＭＳ Ｐゴシック" charset="-128"/>
              </a:rPr>
              <a:t>5 </a:t>
            </a:r>
            <a:r>
              <a:rPr lang="zh-CN" altLang="ja-JP" smtClean="0">
                <a:sym typeface="ＭＳ Ｐゴシック" charset="-128"/>
              </a:rPr>
              <a:t>レベル</a:t>
            </a:r>
          </a:p>
        </p:txBody>
      </p:sp>
      <p:sp>
        <p:nvSpPr>
          <p:cNvPr id="1028" name="日付プレースホルダ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rgbClr val="000000"/>
                </a:solidFill>
                <a:latin typeface="Arial" pitchFamily="34" charset="0"/>
                <a:ea typeface="ＭＳ Ｐゴシック"/>
              </a:defRPr>
            </a:lvl1pPr>
          </a:lstStyle>
          <a:p>
            <a:pPr>
              <a:defRPr/>
            </a:pPr>
            <a:fld id="{F9DE3AA7-2702-41FC-939E-45F836E79796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1029" name="フッター プレースホルダ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kumimoji="0" sz="1200">
                <a:solidFill>
                  <a:srgbClr val="000000"/>
                </a:solidFill>
                <a:latin typeface="Arial" pitchFamily="34" charset="0"/>
                <a:ea typeface="ＭＳ Ｐゴシック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1030" name="スライド番号プレースホルダ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000000"/>
                </a:solidFill>
                <a:latin typeface="Arial" pitchFamily="34" charset="0"/>
                <a:ea typeface="ＭＳ Ｐゴシック"/>
              </a:defRPr>
            </a:lvl1pPr>
          </a:lstStyle>
          <a:p>
            <a:pPr>
              <a:defRPr/>
            </a:pPr>
            <a:fld id="{F8522C82-F34C-40EF-B561-EE6EAD842E86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hf sldNum="0"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ＭＳ Ｐゴシック" charset="-128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charset="-128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charset="-128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charset="-128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charset="-128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pitchFamily="50" charset="-128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pitchFamily="50" charset="-128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pitchFamily="50" charset="-128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sym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sym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sym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sym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ＭＳ Ｐゴシック" pitchFamily="50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ＭＳ Ｐゴシック" pitchFamily="50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ＭＳ Ｐゴシック" pitchFamily="50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ＭＳ Ｐゴシック" pitchFamily="50" charset="-128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プレースホルダ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ja-JP" smtClean="0">
                <a:sym typeface="ＭＳ Ｐゴシック" charset="-128"/>
              </a:rPr>
              <a:t>マスタ タイトルの書式設定</a:t>
            </a:r>
          </a:p>
        </p:txBody>
      </p:sp>
      <p:sp>
        <p:nvSpPr>
          <p:cNvPr id="6147" name="テキスト プレースホルダ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ja-JP" smtClean="0">
                <a:sym typeface="ＭＳ Ｐゴシック" charset="-128"/>
              </a:rPr>
              <a:t>マスタ テキストの書式設定</a:t>
            </a:r>
          </a:p>
          <a:p>
            <a:pPr lvl="1"/>
            <a:r>
              <a:rPr lang="zh-CN" altLang="ja-JP" smtClean="0">
                <a:sym typeface="ＭＳ Ｐゴシック" charset="-128"/>
              </a:rPr>
              <a:t>第 </a:t>
            </a:r>
            <a:r>
              <a:rPr lang="ja-JP" altLang="zh-CN" smtClean="0">
                <a:sym typeface="ＭＳ Ｐゴシック" charset="-128"/>
              </a:rPr>
              <a:t>2 </a:t>
            </a:r>
            <a:r>
              <a:rPr lang="zh-CN" altLang="ja-JP" smtClean="0">
                <a:sym typeface="ＭＳ Ｐゴシック" charset="-128"/>
              </a:rPr>
              <a:t>レベル</a:t>
            </a:r>
          </a:p>
          <a:p>
            <a:pPr lvl="2"/>
            <a:r>
              <a:rPr lang="zh-CN" altLang="ja-JP" smtClean="0">
                <a:sym typeface="ＭＳ Ｐゴシック" charset="-128"/>
              </a:rPr>
              <a:t>第 </a:t>
            </a:r>
            <a:r>
              <a:rPr lang="ja-JP" altLang="zh-CN" smtClean="0">
                <a:sym typeface="ＭＳ Ｐゴシック" charset="-128"/>
              </a:rPr>
              <a:t>3 </a:t>
            </a:r>
            <a:r>
              <a:rPr lang="zh-CN" altLang="ja-JP" smtClean="0">
                <a:sym typeface="ＭＳ Ｐゴシック" charset="-128"/>
              </a:rPr>
              <a:t>レベル</a:t>
            </a:r>
          </a:p>
          <a:p>
            <a:pPr lvl="3"/>
            <a:r>
              <a:rPr lang="zh-CN" altLang="ja-JP" smtClean="0">
                <a:sym typeface="ＭＳ Ｐゴシック" charset="-128"/>
              </a:rPr>
              <a:t>第 </a:t>
            </a:r>
            <a:r>
              <a:rPr lang="ja-JP" altLang="zh-CN" smtClean="0">
                <a:sym typeface="ＭＳ Ｐゴシック" charset="-128"/>
              </a:rPr>
              <a:t>4 </a:t>
            </a:r>
            <a:r>
              <a:rPr lang="zh-CN" altLang="ja-JP" smtClean="0">
                <a:sym typeface="ＭＳ Ｐゴシック" charset="-128"/>
              </a:rPr>
              <a:t>レベル</a:t>
            </a:r>
          </a:p>
          <a:p>
            <a:pPr lvl="4"/>
            <a:r>
              <a:rPr lang="zh-CN" altLang="ja-JP" smtClean="0">
                <a:sym typeface="ＭＳ Ｐゴシック" charset="-128"/>
              </a:rPr>
              <a:t>第 </a:t>
            </a:r>
            <a:r>
              <a:rPr lang="ja-JP" altLang="zh-CN" smtClean="0">
                <a:sym typeface="ＭＳ Ｐゴシック" charset="-128"/>
              </a:rPr>
              <a:t>5 </a:t>
            </a:r>
            <a:r>
              <a:rPr lang="zh-CN" altLang="ja-JP" smtClean="0">
                <a:sym typeface="ＭＳ Ｐゴシック" charset="-128"/>
              </a:rPr>
              <a:t>レベル</a:t>
            </a:r>
          </a:p>
        </p:txBody>
      </p:sp>
      <p:sp>
        <p:nvSpPr>
          <p:cNvPr id="1028" name="日付プレースホルダ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rgbClr val="000000"/>
                </a:solidFill>
                <a:latin typeface="Arial" pitchFamily="34" charset="0"/>
                <a:ea typeface="ＭＳ Ｐゴシック"/>
              </a:defRPr>
            </a:lvl1pPr>
          </a:lstStyle>
          <a:p>
            <a:pPr>
              <a:defRPr/>
            </a:pPr>
            <a:fld id="{8BBDE877-882B-4A5E-BD0E-575CFFFB3C97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1029" name="フッター プレースホルダ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kumimoji="0" sz="1200">
                <a:solidFill>
                  <a:srgbClr val="000000"/>
                </a:solidFill>
                <a:latin typeface="Arial" pitchFamily="34" charset="0"/>
                <a:ea typeface="ＭＳ Ｐゴシック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1030" name="スライド番号プレースホルダ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000000"/>
                </a:solidFill>
                <a:latin typeface="Arial" pitchFamily="34" charset="0"/>
                <a:ea typeface="ＭＳ Ｐゴシック"/>
              </a:defRPr>
            </a:lvl1pPr>
          </a:lstStyle>
          <a:p>
            <a:pPr>
              <a:defRPr/>
            </a:pPr>
            <a:fld id="{9C956E75-06D5-48C4-9D8D-7218D2E78987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ＭＳ Ｐゴシック" charset="-128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charset="-128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charset="-128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charset="-128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charset="-128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pitchFamily="50" charset="-128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pitchFamily="50" charset="-128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pitchFamily="50" charset="-128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sym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sym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sym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sym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ＭＳ Ｐゴシック" pitchFamily="50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ＭＳ Ｐゴシック" pitchFamily="50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ＭＳ Ｐゴシック" pitchFamily="50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ＭＳ Ｐゴシック" pitchFamily="50" charset="-128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プレースホルダ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ja-JP" smtClean="0">
                <a:sym typeface="ＭＳ Ｐゴシック" charset="-128"/>
              </a:rPr>
              <a:t>マスタ タイトルの書式設定</a:t>
            </a:r>
          </a:p>
        </p:txBody>
      </p:sp>
      <p:sp>
        <p:nvSpPr>
          <p:cNvPr id="7171" name="テキスト プレースホルダ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ja-JP" smtClean="0">
                <a:sym typeface="ＭＳ Ｐゴシック" charset="-128"/>
              </a:rPr>
              <a:t>マスタ テキストの書式設定</a:t>
            </a:r>
          </a:p>
          <a:p>
            <a:pPr lvl="1"/>
            <a:r>
              <a:rPr lang="zh-CN" altLang="ja-JP" smtClean="0">
                <a:sym typeface="ＭＳ Ｐゴシック" charset="-128"/>
              </a:rPr>
              <a:t>第 </a:t>
            </a:r>
            <a:r>
              <a:rPr lang="ja-JP" altLang="zh-CN" smtClean="0">
                <a:sym typeface="ＭＳ Ｐゴシック" charset="-128"/>
              </a:rPr>
              <a:t>2 </a:t>
            </a:r>
            <a:r>
              <a:rPr lang="zh-CN" altLang="ja-JP" smtClean="0">
                <a:sym typeface="ＭＳ Ｐゴシック" charset="-128"/>
              </a:rPr>
              <a:t>レベル</a:t>
            </a:r>
          </a:p>
          <a:p>
            <a:pPr lvl="2"/>
            <a:r>
              <a:rPr lang="zh-CN" altLang="ja-JP" smtClean="0">
                <a:sym typeface="ＭＳ Ｐゴシック" charset="-128"/>
              </a:rPr>
              <a:t>第 </a:t>
            </a:r>
            <a:r>
              <a:rPr lang="ja-JP" altLang="zh-CN" smtClean="0">
                <a:sym typeface="ＭＳ Ｐゴシック" charset="-128"/>
              </a:rPr>
              <a:t>3 </a:t>
            </a:r>
            <a:r>
              <a:rPr lang="zh-CN" altLang="ja-JP" smtClean="0">
                <a:sym typeface="ＭＳ Ｐゴシック" charset="-128"/>
              </a:rPr>
              <a:t>レベル</a:t>
            </a:r>
          </a:p>
          <a:p>
            <a:pPr lvl="3"/>
            <a:r>
              <a:rPr lang="zh-CN" altLang="ja-JP" smtClean="0">
                <a:sym typeface="ＭＳ Ｐゴシック" charset="-128"/>
              </a:rPr>
              <a:t>第 </a:t>
            </a:r>
            <a:r>
              <a:rPr lang="ja-JP" altLang="zh-CN" smtClean="0">
                <a:sym typeface="ＭＳ Ｐゴシック" charset="-128"/>
              </a:rPr>
              <a:t>4 </a:t>
            </a:r>
            <a:r>
              <a:rPr lang="zh-CN" altLang="ja-JP" smtClean="0">
                <a:sym typeface="ＭＳ Ｐゴシック" charset="-128"/>
              </a:rPr>
              <a:t>レベル</a:t>
            </a:r>
          </a:p>
          <a:p>
            <a:pPr lvl="4"/>
            <a:r>
              <a:rPr lang="zh-CN" altLang="ja-JP" smtClean="0">
                <a:sym typeface="ＭＳ Ｐゴシック" charset="-128"/>
              </a:rPr>
              <a:t>第 </a:t>
            </a:r>
            <a:r>
              <a:rPr lang="ja-JP" altLang="zh-CN" smtClean="0">
                <a:sym typeface="ＭＳ Ｐゴシック" charset="-128"/>
              </a:rPr>
              <a:t>5 </a:t>
            </a:r>
            <a:r>
              <a:rPr lang="zh-CN" altLang="ja-JP" smtClean="0">
                <a:sym typeface="ＭＳ Ｐゴシック" charset="-128"/>
              </a:rPr>
              <a:t>レベル</a:t>
            </a:r>
          </a:p>
        </p:txBody>
      </p:sp>
      <p:sp>
        <p:nvSpPr>
          <p:cNvPr id="1028" name="日付プレースホルダ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rgbClr val="000000"/>
                </a:solidFill>
                <a:latin typeface="Arial" pitchFamily="34" charset="0"/>
                <a:ea typeface="ＭＳ Ｐゴシック"/>
              </a:defRPr>
            </a:lvl1pPr>
          </a:lstStyle>
          <a:p>
            <a:pPr>
              <a:defRPr/>
            </a:pPr>
            <a:fld id="{C4CBDEF3-296A-48CA-81FA-AE165D6F3ABE}" type="datetime1">
              <a:rPr lang="ja-JP" altLang="en-US"/>
              <a:pPr>
                <a:defRPr/>
              </a:pPr>
              <a:t>2016/3/2</a:t>
            </a:fld>
            <a:endParaRPr lang="ja-JP" altLang="en-US" sz="1800"/>
          </a:p>
        </p:txBody>
      </p:sp>
      <p:sp>
        <p:nvSpPr>
          <p:cNvPr id="1029" name="フッター プレースホルダ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kumimoji="0" sz="1200">
                <a:solidFill>
                  <a:srgbClr val="000000"/>
                </a:solidFill>
                <a:latin typeface="Arial" pitchFamily="34" charset="0"/>
                <a:ea typeface="ＭＳ Ｐゴシック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1030" name="スライド番号プレースホルダ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000000"/>
                </a:solidFill>
                <a:latin typeface="Arial" pitchFamily="34" charset="0"/>
                <a:ea typeface="ＭＳ Ｐゴシック"/>
              </a:defRPr>
            </a:lvl1pPr>
          </a:lstStyle>
          <a:p>
            <a:pPr>
              <a:defRPr/>
            </a:pPr>
            <a:fld id="{42C84427-7C31-470F-AE75-BBBC6886CCA3}" type="slidenum">
              <a:rPr lang="ja-JP" altLang="en-US"/>
              <a:pPr>
                <a:defRPr/>
              </a:pPr>
              <a:t>‹#›</a:t>
            </a:fld>
            <a:endParaRPr lang="ja-JP" alt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hf sldNum="0"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ＭＳ Ｐゴシック" charset="-128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charset="-128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charset="-128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charset="-128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charset="-128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pitchFamily="50" charset="-128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pitchFamily="50" charset="-128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pitchFamily="50" charset="-128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sym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sym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sym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sym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ＭＳ Ｐゴシック" pitchFamily="50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ＭＳ Ｐゴシック" pitchFamily="50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ＭＳ Ｐゴシック" pitchFamily="50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ＭＳ Ｐゴシック" pitchFamily="50" charset="-128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.jpeg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6" Type="http://schemas.openxmlformats.org/officeDocument/2006/relationships/slide" Target="slide2.xml"/><Relationship Id="rId5" Type="http://schemas.openxmlformats.org/officeDocument/2006/relationships/slide" Target="slide3.xml"/><Relationship Id="rId4" Type="http://schemas.openxmlformats.org/officeDocument/2006/relationships/slide" Target="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media2.wma"/><Relationship Id="rId1" Type="http://schemas.microsoft.com/office/2007/relationships/media" Target="../media/media2.wma"/><Relationship Id="rId5" Type="http://schemas.openxmlformats.org/officeDocument/2006/relationships/image" Target="../media/image3.png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6.xml"/><Relationship Id="rId2" Type="http://schemas.openxmlformats.org/officeDocument/2006/relationships/audio" Target="../media/media3.wma"/><Relationship Id="rId1" Type="http://schemas.microsoft.com/office/2007/relationships/media" Target="../media/media3.wma"/><Relationship Id="rId5" Type="http://schemas.openxmlformats.org/officeDocument/2006/relationships/image" Target="../media/image3.png"/><Relationship Id="rId4" Type="http://schemas.openxmlformats.org/officeDocument/2006/relationships/slide" Target="sl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media2.wma"/><Relationship Id="rId1" Type="http://schemas.microsoft.com/office/2007/relationships/media" Target="../media/media2.wma"/><Relationship Id="rId5" Type="http://schemas.openxmlformats.org/officeDocument/2006/relationships/image" Target="../media/image3.png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7.xml"/><Relationship Id="rId2" Type="http://schemas.openxmlformats.org/officeDocument/2006/relationships/audio" Target="../media/media3.wma"/><Relationship Id="rId1" Type="http://schemas.microsoft.com/office/2007/relationships/media" Target="../media/media3.wma"/><Relationship Id="rId5" Type="http://schemas.openxmlformats.org/officeDocument/2006/relationships/image" Target="../media/image3.png"/><Relationship Id="rId4" Type="http://schemas.openxmlformats.org/officeDocument/2006/relationships/slide" Target="slid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MA"/><Relationship Id="rId1" Type="http://schemas.microsoft.com/office/2007/relationships/media" Target="../media/media4.WMA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media2.wma"/><Relationship Id="rId1" Type="http://schemas.microsoft.com/office/2007/relationships/media" Target="../media/media2.wma"/><Relationship Id="rId5" Type="http://schemas.openxmlformats.org/officeDocument/2006/relationships/image" Target="../media/image3.png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audio" Target="../media/media3.wma"/><Relationship Id="rId1" Type="http://schemas.microsoft.com/office/2007/relationships/media" Target="../media/media3.wma"/><Relationship Id="rId5" Type="http://schemas.openxmlformats.org/officeDocument/2006/relationships/image" Target="../media/image3.png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media2.wma"/><Relationship Id="rId1" Type="http://schemas.microsoft.com/office/2007/relationships/media" Target="../media/media2.wma"/><Relationship Id="rId5" Type="http://schemas.openxmlformats.org/officeDocument/2006/relationships/image" Target="../media/image3.png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audio" Target="../media/media3.wma"/><Relationship Id="rId1" Type="http://schemas.microsoft.com/office/2007/relationships/media" Target="../media/media3.wma"/><Relationship Id="rId5" Type="http://schemas.openxmlformats.org/officeDocument/2006/relationships/image" Target="../media/image3.png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media2.wma"/><Relationship Id="rId1" Type="http://schemas.microsoft.com/office/2007/relationships/media" Target="../media/media2.wma"/><Relationship Id="rId5" Type="http://schemas.openxmlformats.org/officeDocument/2006/relationships/image" Target="../media/image3.png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5.xml"/><Relationship Id="rId2" Type="http://schemas.openxmlformats.org/officeDocument/2006/relationships/audio" Target="../media/media3.wma"/><Relationship Id="rId1" Type="http://schemas.microsoft.com/office/2007/relationships/media" Target="../media/media3.wma"/><Relationship Id="rId5" Type="http://schemas.openxmlformats.org/officeDocument/2006/relationships/image" Target="../media/image3.png"/><Relationship Id="rId4" Type="http://schemas.openxmlformats.org/officeDocument/2006/relationships/slide" Target="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B9D8646-DE05-47E3-8CA2-9DB636CA7268}" type="datetime1">
              <a:rPr lang="ja-JP" altLang="en-US" sz="12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2016/3/2</a:t>
            </a:fld>
            <a:endParaRPr lang="ja-JP" altLang="en-US" sz="1800" smtClean="0">
              <a:latin typeface="Arial" charset="0"/>
            </a:endParaRPr>
          </a:p>
        </p:txBody>
      </p:sp>
      <p:sp>
        <p:nvSpPr>
          <p:cNvPr id="75779" name="額縁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7519"/>
            </a:avLst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ja-JP" sz="1800">
              <a:latin typeface="ＭＳ Ｐゴシック" charset="-128"/>
            </a:endParaRPr>
          </a:p>
        </p:txBody>
      </p:sp>
      <p:sp>
        <p:nvSpPr>
          <p:cNvPr id="75780" name="テキスト ボックス 6"/>
          <p:cNvSpPr txBox="1">
            <a:spLocks noChangeArrowheads="1"/>
          </p:cNvSpPr>
          <p:nvPr/>
        </p:nvSpPr>
        <p:spPr bwMode="auto">
          <a:xfrm>
            <a:off x="1582738" y="692150"/>
            <a:ext cx="756126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>
                <a:latin typeface="ＭＳ Ｐゴシック" charset="-128"/>
              </a:rPr>
              <a:t>●ただしいのは　どっちかな？</a:t>
            </a:r>
            <a:endParaRPr kumimoji="0" lang="ja-JP" altLang="en-US" sz="1800">
              <a:latin typeface="Arial" charset="0"/>
            </a:endParaRPr>
          </a:p>
        </p:txBody>
      </p:sp>
      <p:sp>
        <p:nvSpPr>
          <p:cNvPr id="75781" name="角丸四角形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82625" y="4510088"/>
            <a:ext cx="4033838" cy="1223962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2540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6000" b="1">
                <a:latin typeface="ＭＳ Ｐゴシック" charset="-128"/>
              </a:rPr>
              <a:t>じどうしゃ</a:t>
            </a:r>
            <a:endParaRPr kumimoji="0" lang="ja-JP" altLang="en-US" sz="1800">
              <a:latin typeface="Arial" charset="0"/>
            </a:endParaRPr>
          </a:p>
        </p:txBody>
      </p:sp>
      <p:sp>
        <p:nvSpPr>
          <p:cNvPr id="75782" name="角丸四角形 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292725" y="4510088"/>
            <a:ext cx="3168650" cy="1223962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2540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6000" b="1">
                <a:latin typeface="ＭＳ Ｐゴシック" charset="-128"/>
              </a:rPr>
              <a:t>か　め</a:t>
            </a:r>
            <a:endParaRPr kumimoji="0" lang="ja-JP" altLang="en-US" sz="1800">
              <a:latin typeface="Arial" charset="0"/>
            </a:endParaRPr>
          </a:p>
        </p:txBody>
      </p:sp>
      <p:pic>
        <p:nvPicPr>
          <p:cNvPr id="75783" name="Picture 7" descr="かめ１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0" y="1628775"/>
            <a:ext cx="3198813" cy="239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かめ・・・どっちかな.WM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3" y="66833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91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3F13A73-E37D-4752-934E-630B2E01A5DD}" type="datetime1">
              <a:rPr lang="ja-JP" altLang="en-US" sz="12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2016/3/2</a:t>
            </a:fld>
            <a:endParaRPr lang="ja-JP" altLang="en-US" sz="1800" smtClean="0">
              <a:latin typeface="Arial" charset="0"/>
            </a:endParaRPr>
          </a:p>
        </p:txBody>
      </p:sp>
      <p:sp>
        <p:nvSpPr>
          <p:cNvPr id="84995" name="額縁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7519"/>
            </a:avLst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ja-JP" sz="1800">
              <a:latin typeface="ＭＳ Ｐゴシック" charset="-128"/>
            </a:endParaRPr>
          </a:p>
        </p:txBody>
      </p:sp>
      <p:sp>
        <p:nvSpPr>
          <p:cNvPr id="84996" name="角丸四角形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042988" y="4437063"/>
            <a:ext cx="2808287" cy="1008062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2540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6000" b="1">
                <a:latin typeface="ＭＳ Ｐゴシック" charset="-128"/>
              </a:rPr>
              <a:t>あ　め</a:t>
            </a:r>
            <a:endParaRPr kumimoji="0" lang="ja-JP" altLang="en-US" sz="1800">
              <a:latin typeface="Arial" charset="0"/>
            </a:endParaRPr>
          </a:p>
        </p:txBody>
      </p:sp>
      <p:sp>
        <p:nvSpPr>
          <p:cNvPr id="84997" name="角丸四角形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148263" y="4437063"/>
            <a:ext cx="2808287" cy="1008062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2540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6000" b="1">
                <a:latin typeface="ＭＳ Ｐゴシック" charset="-128"/>
              </a:rPr>
              <a:t>か　め</a:t>
            </a:r>
            <a:endParaRPr kumimoji="0" lang="ja-JP" altLang="en-US" sz="1800">
              <a:latin typeface="Arial" charset="0"/>
            </a:endParaRPr>
          </a:p>
        </p:txBody>
      </p:sp>
      <p:pic>
        <p:nvPicPr>
          <p:cNvPr id="84998" name="Picture 5" descr="かめ１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0" y="1339850"/>
            <a:ext cx="3198813" cy="239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7DED785-7691-44EA-B719-6C2B386383C1}" type="datetime1">
              <a:rPr lang="ja-JP" altLang="en-US" smtClean="0">
                <a:solidFill>
                  <a:srgbClr val="000000"/>
                </a:solidFill>
              </a:rPr>
              <a:pPr eaLnBrk="1" hangingPunct="1"/>
              <a:t>2016/3/2</a:t>
            </a:fld>
            <a:endParaRPr lang="ja-JP" altLang="en-US" sz="1800" smtClean="0">
              <a:solidFill>
                <a:srgbClr val="000000"/>
              </a:solidFill>
            </a:endParaRPr>
          </a:p>
        </p:txBody>
      </p:sp>
      <p:sp>
        <p:nvSpPr>
          <p:cNvPr id="86019" name="額縁 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7519"/>
            </a:avLst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kumimoji="0" lang="ja-JP" altLang="en-US" sz="38000">
                <a:solidFill>
                  <a:srgbClr val="FF0000"/>
                </a:solidFill>
                <a:latin typeface="ＭＳ Ｐゴシック" charset="-128"/>
                <a:sym typeface="ＭＳ Ｐゴシック" charset="-128"/>
              </a:rPr>
              <a:t>○</a:t>
            </a:r>
            <a:endParaRPr kumimoji="0" lang="ja-JP" altLang="en-US">
              <a:solidFill>
                <a:srgbClr val="000000"/>
              </a:solidFill>
            </a:endParaRPr>
          </a:p>
        </p:txBody>
      </p:sp>
      <p:pic>
        <p:nvPicPr>
          <p:cNvPr id="4099" name="ta_ge_quiz_yes01.mp3 (audio mpeg オブジェクト).wma" descr="ta_ge_quiz_yes01.mp3 (audio mpeg オブジェクト)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1588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43" fill="hold"/>
                                        <p:tgtEl>
                                          <p:spTgt spid="40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 nodeType="clickEffect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99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57B1D985-0387-438C-B0F4-B29446B8A475}" type="datetime1">
              <a:rPr lang="ja-JP" altLang="en-US" smtClean="0">
                <a:solidFill>
                  <a:srgbClr val="000000"/>
                </a:solidFill>
              </a:rPr>
              <a:pPr eaLnBrk="1" hangingPunct="1"/>
              <a:t>2016/3/2</a:t>
            </a:fld>
            <a:endParaRPr lang="ja-JP" altLang="en-US" sz="1800" smtClean="0">
              <a:solidFill>
                <a:srgbClr val="000000"/>
              </a:solidFill>
            </a:endParaRPr>
          </a:p>
        </p:txBody>
      </p:sp>
      <p:sp>
        <p:nvSpPr>
          <p:cNvPr id="87043" name="額縁 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7519"/>
            </a:avLst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kumimoji="0" lang="en-US" altLang="ja-JP" sz="3800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×</a:t>
            </a:r>
            <a:endParaRPr kumimoji="0" lang="ja-JP" altLang="en-US">
              <a:solidFill>
                <a:srgbClr val="000000"/>
              </a:solidFill>
            </a:endParaRPr>
          </a:p>
        </p:txBody>
      </p:sp>
      <p:pic>
        <p:nvPicPr>
          <p:cNvPr id="5123" name="ta_ge_quiz_no01.mp3 (audio mpeg オブジェクト).wma" descr="ta_ge_quiz_no01.mp3 (audio mpeg オブジェクト)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" y="11588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31" fill="hold"/>
                                        <p:tgtEl>
                                          <p:spTgt spid="51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 nodeType="clickEffect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3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342BA64-8457-44A5-A81F-47594DFDBE44}" type="datetime1">
              <a:rPr lang="ja-JP" altLang="en-US" sz="12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2016/3/2</a:t>
            </a:fld>
            <a:endParaRPr lang="ja-JP" altLang="en-US" sz="1800" smtClean="0">
              <a:latin typeface="Arial" charset="0"/>
            </a:endParaRPr>
          </a:p>
        </p:txBody>
      </p:sp>
      <p:sp>
        <p:nvSpPr>
          <p:cNvPr id="88067" name="額縁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7519"/>
            </a:avLst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ja-JP" sz="1800">
              <a:latin typeface="ＭＳ Ｐゴシック" charset="-128"/>
            </a:endParaRPr>
          </a:p>
        </p:txBody>
      </p:sp>
      <p:sp>
        <p:nvSpPr>
          <p:cNvPr id="88068" name="角丸四角形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042988" y="4437063"/>
            <a:ext cx="3168650" cy="1370012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2540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6000" b="1">
                <a:latin typeface="ＭＳ Ｐゴシック" charset="-128"/>
              </a:rPr>
              <a:t>か　め</a:t>
            </a:r>
            <a:endParaRPr kumimoji="0" lang="ja-JP" altLang="en-US" sz="1800">
              <a:latin typeface="Arial" charset="0"/>
            </a:endParaRPr>
          </a:p>
        </p:txBody>
      </p:sp>
      <p:sp>
        <p:nvSpPr>
          <p:cNvPr id="88069" name="角丸四角形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76825" y="4437063"/>
            <a:ext cx="3168650" cy="1370012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2540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6000" b="1">
                <a:latin typeface="ＭＳ Ｐゴシック" charset="-128"/>
              </a:rPr>
              <a:t>か　き</a:t>
            </a:r>
            <a:endParaRPr kumimoji="0" lang="ja-JP" altLang="en-US" sz="1800">
              <a:latin typeface="Arial" charset="0"/>
            </a:endParaRPr>
          </a:p>
        </p:txBody>
      </p:sp>
      <p:pic>
        <p:nvPicPr>
          <p:cNvPr id="88070" name="Picture 5" descr="かめ１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0" y="1339850"/>
            <a:ext cx="3198813" cy="239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EB964D4-5E1D-47BE-AF6D-7785D03C433D}" type="datetime1">
              <a:rPr lang="ja-JP" altLang="en-US" smtClean="0">
                <a:solidFill>
                  <a:srgbClr val="000000"/>
                </a:solidFill>
              </a:rPr>
              <a:pPr eaLnBrk="1" hangingPunct="1"/>
              <a:t>2016/3/2</a:t>
            </a:fld>
            <a:endParaRPr lang="ja-JP" altLang="en-US" sz="1800" smtClean="0">
              <a:solidFill>
                <a:srgbClr val="000000"/>
              </a:solidFill>
            </a:endParaRPr>
          </a:p>
        </p:txBody>
      </p:sp>
      <p:sp>
        <p:nvSpPr>
          <p:cNvPr id="89091" name="額縁 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7519"/>
            </a:avLst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kumimoji="0" lang="ja-JP" altLang="en-US" sz="38000">
                <a:solidFill>
                  <a:srgbClr val="FF0000"/>
                </a:solidFill>
                <a:latin typeface="ＭＳ Ｐゴシック" charset="-128"/>
                <a:sym typeface="ＭＳ Ｐゴシック" charset="-128"/>
              </a:rPr>
              <a:t>○</a:t>
            </a:r>
            <a:endParaRPr kumimoji="0" lang="ja-JP" altLang="en-US">
              <a:solidFill>
                <a:srgbClr val="000000"/>
              </a:solidFill>
            </a:endParaRPr>
          </a:p>
        </p:txBody>
      </p:sp>
      <p:pic>
        <p:nvPicPr>
          <p:cNvPr id="4099" name="ta_ge_quiz_yes01.mp3 (audio mpeg オブジェクト).wma" descr="ta_ge_quiz_yes01.mp3 (audio mpeg オブジェクト)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1588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43" fill="hold"/>
                                        <p:tgtEl>
                                          <p:spTgt spid="40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 nodeType="clickEffect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99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3502DD6-F882-4A1F-B9E6-6E96A42AD2EC}" type="datetime1">
              <a:rPr lang="ja-JP" altLang="en-US" smtClean="0">
                <a:solidFill>
                  <a:srgbClr val="000000"/>
                </a:solidFill>
              </a:rPr>
              <a:pPr eaLnBrk="1" hangingPunct="1"/>
              <a:t>2016/3/2</a:t>
            </a:fld>
            <a:endParaRPr lang="ja-JP" altLang="en-US" sz="1800" smtClean="0">
              <a:solidFill>
                <a:srgbClr val="000000"/>
              </a:solidFill>
            </a:endParaRPr>
          </a:p>
        </p:txBody>
      </p:sp>
      <p:sp>
        <p:nvSpPr>
          <p:cNvPr id="90115" name="額縁 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7519"/>
            </a:avLst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kumimoji="0" lang="en-US" altLang="ja-JP" sz="3800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×</a:t>
            </a:r>
            <a:endParaRPr kumimoji="0" lang="ja-JP" altLang="en-US">
              <a:solidFill>
                <a:srgbClr val="000000"/>
              </a:solidFill>
            </a:endParaRPr>
          </a:p>
        </p:txBody>
      </p:sp>
      <p:pic>
        <p:nvPicPr>
          <p:cNvPr id="5123" name="ta_ge_quiz_no01.mp3 (audio mpeg オブジェクト).wma" descr="ta_ge_quiz_no01.mp3 (audio mpeg オブジェクト)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" y="11588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31" fill="hold"/>
                                        <p:tgtEl>
                                          <p:spTgt spid="51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 nodeType="clickEffect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3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43699D2-6BAA-4198-B66C-8CCE1F0F4883}" type="datetime1">
              <a:rPr lang="ja-JP" altLang="en-US" sz="12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2016/3/2</a:t>
            </a:fld>
            <a:endParaRPr lang="ja-JP" altLang="en-US" sz="1800" smtClean="0">
              <a:latin typeface="Arial" charset="0"/>
            </a:endParaRPr>
          </a:p>
        </p:txBody>
      </p:sp>
      <p:sp>
        <p:nvSpPr>
          <p:cNvPr id="91139" name="AutoShape 2"/>
          <p:cNvSpPr>
            <a:spLocks noChangeArrowheads="1"/>
          </p:cNvSpPr>
          <p:nvPr/>
        </p:nvSpPr>
        <p:spPr bwMode="auto">
          <a:xfrm>
            <a:off x="2266950" y="4510088"/>
            <a:ext cx="4538663" cy="1512887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>
              <a:latin typeface="Arial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393700" y="4581525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z="8000" b="1" smtClean="0"/>
              <a:t>か　め</a:t>
            </a:r>
          </a:p>
        </p:txBody>
      </p:sp>
      <p:pic>
        <p:nvPicPr>
          <p:cNvPr id="18436" name="ファンファーレ　大正解.WMA" descr="ファンファーレ　大正解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64547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142" name="Picture 5" descr="かめ１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27313" y="835025"/>
            <a:ext cx="3824287" cy="2870200"/>
          </a:xfrm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14" fill="hold"/>
                                        <p:tgtEl>
                                          <p:spTgt spid="184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414"/>
                            </p:stCondLst>
                            <p:childTnLst>
                              <p:par>
                                <p:cTn id="8" presetID="34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rAng="0" ptsTypes="">
                                      <p:cBhvr>
                                        <p:cTn id="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499880">
                                      <p:cBhvr>
                                        <p:cTn id="1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499880">
                                      <p:cBhvr>
                                        <p:cTn id="1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 nodeType="clickEffect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436"/>
                </p:tgtEl>
              </p:cMediaNode>
            </p:audio>
          </p:childTnLst>
        </p:cTn>
      </p:par>
    </p:tnLst>
    <p:bldLst>
      <p:bldP spid="18435" grpId="0" bldLvl="0" autoUpdateAnimBg="0"/>
      <p:bldP spid="18435" grpId="1" bldLvl="0" autoUpdateAnimBg="0"/>
      <p:bldP spid="18435" grpId="2" bldLvl="0" autoUpdateAnimBg="0"/>
      <p:bldP spid="18435" grpId="3" bldLvl="0" autoUpdateAnimBg="0"/>
      <p:bldP spid="18435" grpId="4" bldLvl="0" autoUpdateAnimBg="0"/>
      <p:bldP spid="18435" grpId="5" bldLvl="0" autoUpdateAnimBg="0"/>
      <p:bldP spid="18435" grpId="6" bldLvl="0" autoUpdateAnimBg="0"/>
      <p:bldP spid="18435" grpId="7" bldLvl="0" autoUpdateAnimBg="0"/>
      <p:bldP spid="18435" grpId="8" bldLvl="0" autoUpdateAnimBg="0"/>
      <p:bldP spid="18435" grpId="9" bldLvl="0" autoUpdateAnimBg="0"/>
      <p:bldP spid="18435" grpId="10" bldLvl="0" autoUpdateAnimBg="0"/>
      <p:bldP spid="18435" grpId="11" bldLvl="0" autoUpdateAnimBg="0"/>
      <p:bldP spid="18435" grpId="12" bldLvl="0" autoUpdateAnimBg="0"/>
      <p:bldP spid="18435" grpId="13" bldLvl="0" autoUpdateAnimBg="0"/>
      <p:bldP spid="18435" grpId="14" bldLvl="0" autoUpdateAnimBg="0"/>
      <p:bldP spid="18435" grpId="15" bldLvl="0" autoUpdateAnimBg="0"/>
      <p:bldP spid="18435" grpId="16" bldLvl="0" autoUpdateAnimBg="0"/>
      <p:bldP spid="18435" grpId="17" bldLvl="0" autoUpdateAnimBg="0"/>
      <p:bldP spid="18435" grpId="18" bldLvl="0" autoUpdateAnimBg="0"/>
      <p:bldP spid="18435" grpId="19" bldLvl="0" autoUpdateAnimBg="0"/>
      <p:bldP spid="18435" grpId="20" bldLvl="0" autoUpdateAnimBg="0"/>
      <p:bldP spid="18435" grpId="21" bldLvl="0" autoUpdateAnimBg="0"/>
      <p:bldP spid="18435" grpId="22" bldLvl="0" autoUpdateAnimBg="0"/>
      <p:bldP spid="18435" grpId="23" bldLvl="0" autoUpdateAnimBg="0"/>
      <p:bldP spid="18435" grpId="24" bldLvl="0" autoUpdateAnimBg="0"/>
      <p:bldP spid="18435" grpId="25" bldLvl="0" autoUpdateAnimBg="0"/>
      <p:bldP spid="18435" grpId="26" bldLvl="0" autoUpdateAnimBg="0"/>
      <p:bldP spid="18435" grpId="27" bldLvl="0" autoUpdateAnimBg="0"/>
      <p:bldP spid="18435" grpId="28" bldLvl="0" autoUpdateAnimBg="0"/>
      <p:bldP spid="18435" grpId="29" bldLvl="0" autoUpdateAnimBg="0"/>
      <p:bldP spid="18435" grpId="30" bldLvl="0" autoUpdateAnimBg="0"/>
      <p:bldP spid="18435" grpId="31" bldLvl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897EF4F-27D5-43E6-B5C6-232710CB399D}" type="datetime1">
              <a:rPr lang="ja-JP" altLang="en-US" smtClean="0">
                <a:solidFill>
                  <a:srgbClr val="000000"/>
                </a:solidFill>
              </a:rPr>
              <a:pPr eaLnBrk="1" hangingPunct="1"/>
              <a:t>2016/3/2</a:t>
            </a:fld>
            <a:endParaRPr lang="ja-JP" altLang="en-US" sz="1800" smtClean="0">
              <a:solidFill>
                <a:srgbClr val="000000"/>
              </a:solidFill>
            </a:endParaRPr>
          </a:p>
        </p:txBody>
      </p:sp>
      <p:sp>
        <p:nvSpPr>
          <p:cNvPr id="76803" name="額縁 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7519"/>
            </a:avLst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kumimoji="0" lang="ja-JP" altLang="en-US" sz="38000">
                <a:solidFill>
                  <a:srgbClr val="FF0000"/>
                </a:solidFill>
                <a:latin typeface="ＭＳ Ｐゴシック" charset="-128"/>
                <a:sym typeface="ＭＳ Ｐゴシック" charset="-128"/>
              </a:rPr>
              <a:t>○</a:t>
            </a:r>
            <a:endParaRPr kumimoji="0" lang="ja-JP" altLang="en-US">
              <a:solidFill>
                <a:srgbClr val="000000"/>
              </a:solidFill>
            </a:endParaRPr>
          </a:p>
        </p:txBody>
      </p:sp>
      <p:pic>
        <p:nvPicPr>
          <p:cNvPr id="4099" name="ta_ge_quiz_yes01.mp3 (audio mpeg オブジェクト).wma" descr="ta_ge_quiz_yes01.mp3 (audio mpeg オブジェクト)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1588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43" fill="hold"/>
                                        <p:tgtEl>
                                          <p:spTgt spid="40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 nodeType="clickEffect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9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3B13C21-3D78-4223-93B6-C9AB6928478B}" type="datetime1">
              <a:rPr lang="ja-JP" altLang="en-US" smtClean="0">
                <a:solidFill>
                  <a:srgbClr val="000000"/>
                </a:solidFill>
              </a:rPr>
              <a:pPr eaLnBrk="1" hangingPunct="1"/>
              <a:t>2016/3/2</a:t>
            </a:fld>
            <a:endParaRPr lang="ja-JP" altLang="en-US" sz="1800" smtClean="0">
              <a:solidFill>
                <a:srgbClr val="000000"/>
              </a:solidFill>
            </a:endParaRPr>
          </a:p>
        </p:txBody>
      </p:sp>
      <p:sp>
        <p:nvSpPr>
          <p:cNvPr id="77827" name="額縁 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7519"/>
            </a:avLst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kumimoji="0" lang="en-US" altLang="ja-JP" sz="3800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×</a:t>
            </a:r>
            <a:endParaRPr kumimoji="0" lang="ja-JP" altLang="en-US">
              <a:solidFill>
                <a:srgbClr val="000000"/>
              </a:solidFill>
            </a:endParaRPr>
          </a:p>
        </p:txBody>
      </p:sp>
      <p:pic>
        <p:nvPicPr>
          <p:cNvPr id="5123" name="ta_ge_quiz_no01.mp3 (audio mpeg オブジェクト).wma" descr="ta_ge_quiz_no01.mp3 (audio mpeg オブジェクト)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" y="11588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31" fill="hold"/>
                                        <p:tgtEl>
                                          <p:spTgt spid="51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 nodeType="clickEffect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E6CA72B-14F7-4D22-9E70-6AB0742D5BFB}" type="datetime1">
              <a:rPr lang="ja-JP" altLang="en-US" sz="12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2016/3/2</a:t>
            </a:fld>
            <a:endParaRPr lang="ja-JP" altLang="en-US" sz="1800" smtClean="0">
              <a:latin typeface="Arial" charset="0"/>
            </a:endParaRPr>
          </a:p>
        </p:txBody>
      </p:sp>
      <p:sp>
        <p:nvSpPr>
          <p:cNvPr id="78851" name="額縁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7519"/>
            </a:avLst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ja-JP" sz="1800">
              <a:latin typeface="ＭＳ Ｐゴシック" charset="-128"/>
            </a:endParaRPr>
          </a:p>
        </p:txBody>
      </p:sp>
      <p:sp>
        <p:nvSpPr>
          <p:cNvPr id="78852" name="角丸四角形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042988" y="4437063"/>
            <a:ext cx="3168650" cy="1296987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2540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6000" b="1">
                <a:latin typeface="ＭＳ Ｐゴシック" charset="-128"/>
              </a:rPr>
              <a:t>ひこうき</a:t>
            </a:r>
            <a:endParaRPr kumimoji="0" lang="ja-JP" altLang="en-US" sz="1800">
              <a:latin typeface="Arial" charset="0"/>
            </a:endParaRPr>
          </a:p>
        </p:txBody>
      </p:sp>
      <p:sp>
        <p:nvSpPr>
          <p:cNvPr id="78853" name="角丸四角形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148263" y="4437063"/>
            <a:ext cx="3025775" cy="1296987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2540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6000" b="1">
                <a:latin typeface="ＭＳ Ｐゴシック" charset="-128"/>
              </a:rPr>
              <a:t>か　め</a:t>
            </a:r>
            <a:endParaRPr kumimoji="0" lang="ja-JP" altLang="en-US" sz="1800">
              <a:latin typeface="Arial" charset="0"/>
            </a:endParaRPr>
          </a:p>
        </p:txBody>
      </p:sp>
      <p:pic>
        <p:nvPicPr>
          <p:cNvPr id="78854" name="Picture 5" descr="かめ１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1339850"/>
            <a:ext cx="3198812" cy="239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889126E6-84D7-422E-8BFF-A88E0BA45BC8}" type="datetime1">
              <a:rPr lang="ja-JP" altLang="en-US" smtClean="0">
                <a:solidFill>
                  <a:srgbClr val="000000"/>
                </a:solidFill>
              </a:rPr>
              <a:pPr eaLnBrk="1" hangingPunct="1"/>
              <a:t>2016/3/2</a:t>
            </a:fld>
            <a:endParaRPr lang="ja-JP" altLang="en-US" sz="1800" smtClean="0">
              <a:solidFill>
                <a:srgbClr val="000000"/>
              </a:solidFill>
            </a:endParaRPr>
          </a:p>
        </p:txBody>
      </p:sp>
      <p:sp>
        <p:nvSpPr>
          <p:cNvPr id="79875" name="額縁 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7519"/>
            </a:avLst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kumimoji="0" lang="ja-JP" altLang="en-US" sz="38000">
                <a:solidFill>
                  <a:srgbClr val="FF0000"/>
                </a:solidFill>
                <a:latin typeface="ＭＳ Ｐゴシック" charset="-128"/>
                <a:sym typeface="ＭＳ Ｐゴシック" charset="-128"/>
              </a:rPr>
              <a:t>○</a:t>
            </a:r>
            <a:endParaRPr kumimoji="0" lang="ja-JP" altLang="en-US">
              <a:solidFill>
                <a:srgbClr val="000000"/>
              </a:solidFill>
            </a:endParaRPr>
          </a:p>
        </p:txBody>
      </p:sp>
      <p:pic>
        <p:nvPicPr>
          <p:cNvPr id="4099" name="ta_ge_quiz_yes01.mp3 (audio mpeg オブジェクト).wma" descr="ta_ge_quiz_yes01.mp3 (audio mpeg オブジェクト)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1588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43" fill="hold"/>
                                        <p:tgtEl>
                                          <p:spTgt spid="40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 nodeType="clickEffect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99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7958667-6E03-4CFA-A515-9447E5DBAF6B}" type="datetime1">
              <a:rPr lang="ja-JP" altLang="en-US" smtClean="0">
                <a:solidFill>
                  <a:srgbClr val="000000"/>
                </a:solidFill>
              </a:rPr>
              <a:pPr eaLnBrk="1" hangingPunct="1"/>
              <a:t>2016/3/2</a:t>
            </a:fld>
            <a:endParaRPr lang="ja-JP" altLang="en-US" sz="1800" smtClean="0">
              <a:solidFill>
                <a:srgbClr val="000000"/>
              </a:solidFill>
            </a:endParaRPr>
          </a:p>
        </p:txBody>
      </p:sp>
      <p:sp>
        <p:nvSpPr>
          <p:cNvPr id="80899" name="額縁 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7519"/>
            </a:avLst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kumimoji="0" lang="en-US" altLang="ja-JP" sz="3800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×</a:t>
            </a:r>
            <a:endParaRPr kumimoji="0" lang="ja-JP" altLang="en-US">
              <a:solidFill>
                <a:srgbClr val="000000"/>
              </a:solidFill>
            </a:endParaRPr>
          </a:p>
        </p:txBody>
      </p:sp>
      <p:pic>
        <p:nvPicPr>
          <p:cNvPr id="5123" name="ta_ge_quiz_no01.mp3 (audio mpeg オブジェクト).wma" descr="ta_ge_quiz_no01.mp3 (audio mpeg オブジェクト)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" y="11588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31" fill="hold"/>
                                        <p:tgtEl>
                                          <p:spTgt spid="51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 nodeType="clickEffect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D310CF3-2D0B-4FA5-8E38-4720180CCC49}" type="datetime1">
              <a:rPr lang="ja-JP" altLang="en-US" sz="12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2016/3/2</a:t>
            </a:fld>
            <a:endParaRPr lang="ja-JP" altLang="en-US" sz="1800" smtClean="0">
              <a:latin typeface="Arial" charset="0"/>
            </a:endParaRPr>
          </a:p>
        </p:txBody>
      </p:sp>
      <p:sp>
        <p:nvSpPr>
          <p:cNvPr id="81923" name="額縁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7519"/>
            </a:avLst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ja-JP" sz="1800">
              <a:latin typeface="ＭＳ Ｐゴシック" charset="-128"/>
            </a:endParaRPr>
          </a:p>
        </p:txBody>
      </p:sp>
      <p:sp>
        <p:nvSpPr>
          <p:cNvPr id="81924" name="角丸四角形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044575" y="4437063"/>
            <a:ext cx="3095625" cy="1370012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2540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6000" b="1">
                <a:latin typeface="ＭＳ Ｐゴシック" charset="-128"/>
              </a:rPr>
              <a:t>か</a:t>
            </a:r>
            <a:r>
              <a:rPr kumimoji="0" lang="ja-JP" altLang="en-US" b="1">
                <a:latin typeface="ＭＳ Ｐゴシック" charset="-128"/>
              </a:rPr>
              <a:t>　　</a:t>
            </a:r>
            <a:r>
              <a:rPr kumimoji="0" lang="ja-JP" altLang="en-US" sz="6000" b="1">
                <a:latin typeface="ＭＳ Ｐゴシック" charset="-128"/>
              </a:rPr>
              <a:t>め</a:t>
            </a:r>
            <a:endParaRPr kumimoji="0" lang="ja-JP" altLang="en-US" sz="1800">
              <a:latin typeface="Arial" charset="0"/>
            </a:endParaRPr>
          </a:p>
        </p:txBody>
      </p:sp>
      <p:sp>
        <p:nvSpPr>
          <p:cNvPr id="81925" name="角丸四角形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03800" y="4438650"/>
            <a:ext cx="3170238" cy="1368425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2540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6000" b="1">
                <a:latin typeface="ＭＳ Ｐゴシック" charset="-128"/>
              </a:rPr>
              <a:t>か</a:t>
            </a:r>
            <a:r>
              <a:rPr kumimoji="0" lang="ja-JP" altLang="en-US" b="1">
                <a:latin typeface="ＭＳ Ｐゴシック" charset="-128"/>
              </a:rPr>
              <a:t>　</a:t>
            </a:r>
            <a:r>
              <a:rPr kumimoji="0" lang="ja-JP" altLang="en-US" sz="6000" b="1">
                <a:latin typeface="ＭＳ Ｐゴシック" charset="-128"/>
              </a:rPr>
              <a:t>ば</a:t>
            </a:r>
            <a:r>
              <a:rPr kumimoji="0" lang="ja-JP" altLang="en-US" b="1">
                <a:latin typeface="ＭＳ Ｐゴシック" charset="-128"/>
              </a:rPr>
              <a:t>　</a:t>
            </a:r>
            <a:r>
              <a:rPr kumimoji="0" lang="ja-JP" altLang="en-US" sz="6000" b="1">
                <a:latin typeface="ＭＳ Ｐゴシック" charset="-128"/>
              </a:rPr>
              <a:t>ん</a:t>
            </a:r>
            <a:endParaRPr kumimoji="0" lang="ja-JP" altLang="en-US" sz="1800">
              <a:latin typeface="Arial" charset="0"/>
            </a:endParaRPr>
          </a:p>
        </p:txBody>
      </p:sp>
      <p:pic>
        <p:nvPicPr>
          <p:cNvPr id="81926" name="Picture 5" descr="かめ１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339850"/>
            <a:ext cx="3197225" cy="239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40E407A-EF2E-4B23-9625-A52DBB3B2FA7}" type="datetime1">
              <a:rPr lang="ja-JP" altLang="en-US" smtClean="0">
                <a:solidFill>
                  <a:srgbClr val="000000"/>
                </a:solidFill>
              </a:rPr>
              <a:pPr eaLnBrk="1" hangingPunct="1"/>
              <a:t>2016/3/2</a:t>
            </a:fld>
            <a:endParaRPr lang="ja-JP" altLang="en-US" sz="1800" smtClean="0">
              <a:solidFill>
                <a:srgbClr val="000000"/>
              </a:solidFill>
            </a:endParaRPr>
          </a:p>
        </p:txBody>
      </p:sp>
      <p:sp>
        <p:nvSpPr>
          <p:cNvPr id="82947" name="額縁 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7519"/>
            </a:avLst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kumimoji="0" lang="ja-JP" altLang="en-US" sz="38000">
                <a:solidFill>
                  <a:srgbClr val="FF0000"/>
                </a:solidFill>
                <a:latin typeface="ＭＳ Ｐゴシック" charset="-128"/>
                <a:sym typeface="ＭＳ Ｐゴシック" charset="-128"/>
              </a:rPr>
              <a:t>○</a:t>
            </a:r>
            <a:endParaRPr kumimoji="0" lang="ja-JP" altLang="en-US">
              <a:solidFill>
                <a:srgbClr val="000000"/>
              </a:solidFill>
            </a:endParaRPr>
          </a:p>
        </p:txBody>
      </p:sp>
      <p:pic>
        <p:nvPicPr>
          <p:cNvPr id="4099" name="ta_ge_quiz_yes01.mp3 (audio mpeg オブジェクト).wma" descr="ta_ge_quiz_yes01.mp3 (audio mpeg オブジェクト)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1588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43" fill="hold"/>
                                        <p:tgtEl>
                                          <p:spTgt spid="40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 nodeType="clickEffect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99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178AF5E-203F-4492-9577-F24AE13A7DF0}" type="datetime1">
              <a:rPr lang="ja-JP" altLang="en-US" smtClean="0">
                <a:solidFill>
                  <a:srgbClr val="000000"/>
                </a:solidFill>
              </a:rPr>
              <a:pPr eaLnBrk="1" hangingPunct="1"/>
              <a:t>2016/3/2</a:t>
            </a:fld>
            <a:endParaRPr lang="ja-JP" altLang="en-US" sz="1800" smtClean="0">
              <a:solidFill>
                <a:srgbClr val="000000"/>
              </a:solidFill>
            </a:endParaRPr>
          </a:p>
        </p:txBody>
      </p:sp>
      <p:sp>
        <p:nvSpPr>
          <p:cNvPr id="83971" name="額縁 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7519"/>
            </a:avLst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kumimoji="0" lang="en-US" altLang="ja-JP" sz="38000">
                <a:solidFill>
                  <a:srgbClr val="1F497D"/>
                </a:solidFill>
                <a:latin typeface="Calibri" pitchFamily="34" charset="0"/>
                <a:sym typeface="Calibri" pitchFamily="34" charset="0"/>
              </a:rPr>
              <a:t>×</a:t>
            </a:r>
            <a:endParaRPr kumimoji="0" lang="ja-JP" altLang="en-US">
              <a:solidFill>
                <a:srgbClr val="000000"/>
              </a:solidFill>
            </a:endParaRPr>
          </a:p>
        </p:txBody>
      </p:sp>
      <p:pic>
        <p:nvPicPr>
          <p:cNvPr id="5123" name="ta_ge_quiz_no01.mp3 (audio mpeg オブジェクト).wma" descr="ta_ge_quiz_no01.mp3 (audio mpeg オブジェクト)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" y="11588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31" fill="hold"/>
                                        <p:tgtEl>
                                          <p:spTgt spid="51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 nodeType="clickEffect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​​テーマ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1_Office ​​テーマ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​​テーマ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2_Office ​​テーマ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​​テーマ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/>
</a:theme>
</file>

<file path=ppt/theme/theme4.xml><?xml version="1.0" encoding="utf-8"?>
<a:theme xmlns:a="http://schemas.openxmlformats.org/drawingml/2006/main" name="3_Office ​​テーマ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​​テーマ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/>
</a:theme>
</file>

<file path=ppt/theme/theme5.xml><?xml version="1.0" encoding="utf-8"?>
<a:theme xmlns:a="http://schemas.openxmlformats.org/drawingml/2006/main" name="4_Office ​​テーマ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​​テーマ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/>
</a:theme>
</file>

<file path=ppt/theme/theme6.xml><?xml version="1.0" encoding="utf-8"?>
<a:theme xmlns:a="http://schemas.openxmlformats.org/drawingml/2006/main" name="5_Office ​​テーマ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​​テーマ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/>
</a:theme>
</file>

<file path=ppt/theme/theme7.xml><?xml version="1.0" encoding="utf-8"?>
<a:theme xmlns:a="http://schemas.openxmlformats.org/drawingml/2006/main" name="6_Office ​​テーマ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​​テーマ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/>
</a:theme>
</file>

<file path=ppt/theme/theme8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157255235</TotalTime>
  <Pages>0</Pages>
  <Words>44</Words>
  <Characters>0</Characters>
  <Application>Microsoft Office PowerPoint</Application>
  <DocSecurity>0</DocSecurity>
  <PresentationFormat>画面に合わせる (4:3)</PresentationFormat>
  <Lines>0</Lines>
  <Paragraphs>38</Paragraphs>
  <Slides>16</Slides>
  <Notes>0</Notes>
  <HiddenSlides>0</HiddenSlides>
  <MMClips>12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7</vt:i4>
      </vt:variant>
      <vt:variant>
        <vt:lpstr>スライド タイトル</vt:lpstr>
      </vt:variant>
      <vt:variant>
        <vt:i4>16</vt:i4>
      </vt:variant>
    </vt:vector>
  </HeadingPairs>
  <TitlesOfParts>
    <vt:vector size="27" baseType="lpstr">
      <vt:lpstr>Arial</vt:lpstr>
      <vt:lpstr>ＭＳ Ｐゴシック</vt:lpstr>
      <vt:lpstr>Calibri</vt:lpstr>
      <vt:lpstr>SimSun</vt:lpstr>
      <vt:lpstr>Office ​​テーマ</vt:lpstr>
      <vt:lpstr>1_Office ​​テーマ</vt:lpstr>
      <vt:lpstr>2_Office ​​テーマ</vt:lpstr>
      <vt:lpstr>3_Office ​​テーマ</vt:lpstr>
      <vt:lpstr>4_Office ​​テーマ</vt:lpstr>
      <vt:lpstr>5_Office ​​テーマ</vt:lpstr>
      <vt:lpstr>6_Office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か　め</vt:lpstr>
    </vt:vector>
  </TitlesOfParts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pcroom;おぐら</dc:creator>
  <cp:lastModifiedBy>FJ-USER</cp:lastModifiedBy>
  <cp:revision>12</cp:revision>
  <cp:lastPrinted>1899-12-30T00:00:00Z</cp:lastPrinted>
  <dcterms:created xsi:type="dcterms:W3CDTF">2010-12-20T06:38:00Z</dcterms:created>
  <dcterms:modified xsi:type="dcterms:W3CDTF">2016-03-02T06:30:54Z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1041-6.6.0.2538</vt:lpwstr>
  </property>
</Properties>
</file>